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86F8029-86F3-4C1D-AB19-DFFBAD25BDCB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002439-7D71-4FE8-8E74-6234755C2C4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Guess the root of the following words &amp; meaning!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ggressive ( adj.)  hostile; pushy; stepping  into someone’s space with forceful energy.</a:t>
            </a: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c</a:t>
            </a:r>
            <a:r>
              <a:rPr lang="en-US" dirty="0" smtClean="0">
                <a:latin typeface="+mj-lt"/>
              </a:rPr>
              <a:t>entigrade (adj.)   Celsius; temperature rating on the thermometer made up 100 degree intervals or steps between the freezing and boiling points of water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0684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clue yet?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degrade (v)   to reduce someone’s worth or value; to make someone step down to a lower position or rank; to move down a step in social statue. </a:t>
            </a: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d</a:t>
            </a:r>
            <a:r>
              <a:rPr lang="en-US" dirty="0" smtClean="0"/>
              <a:t>igress (v)  to stray away from the main topic; to step away from the topic and lose clarity; to wander in thoughts or ideas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51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Hint, the missing word has the same 4 letters as the second word.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________  (adj)  a slow change; a step-by-step change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g</a:t>
            </a:r>
            <a:r>
              <a:rPr lang="en-US" dirty="0" smtClean="0"/>
              <a:t>raduate (v)  to move up a step in education (usually out of a school)</a:t>
            </a:r>
          </a:p>
        </p:txBody>
      </p:sp>
    </p:spTree>
    <p:extLst>
      <p:ext uri="{BB962C8B-B14F-4D97-AF65-F5344CB8AC3E}">
        <p14:creationId xmlns:p14="http://schemas.microsoft.com/office/powerpoint/2010/main" val="424925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Just add a suffix and you will have your missing word.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p</a:t>
            </a:r>
            <a:r>
              <a:rPr lang="en-US" dirty="0" smtClean="0"/>
              <a:t>rogress (v)   to move a step in a positive direction; to improve; to move a step closer to a goal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_______  (n)  a step-by-step sequence within a continuous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2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roots?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r</a:t>
            </a:r>
            <a:r>
              <a:rPr lang="en-US" dirty="0" smtClean="0"/>
              <a:t>egress (v)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u</a:t>
            </a:r>
            <a:r>
              <a:rPr lang="en-US" smtClean="0"/>
              <a:t>pgrade </a:t>
            </a:r>
            <a:r>
              <a:rPr lang="en-US" dirty="0" smtClean="0"/>
              <a:t>(v)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44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221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Guess the root of the following words &amp; meaning!</vt:lpstr>
      <vt:lpstr>Have a clue yet?</vt:lpstr>
      <vt:lpstr>Hint, the missing word has the same 4 letters as the second word. </vt:lpstr>
      <vt:lpstr>Just add a suffix and you will have your missing word.</vt:lpstr>
      <vt:lpstr>What are the roots? 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root of the following words &amp; meaning!</dc:title>
  <dc:creator>vjdean</dc:creator>
  <cp:lastModifiedBy>vjdean</cp:lastModifiedBy>
  <cp:revision>5</cp:revision>
  <dcterms:created xsi:type="dcterms:W3CDTF">2012-11-26T13:05:50Z</dcterms:created>
  <dcterms:modified xsi:type="dcterms:W3CDTF">2012-11-26T13:30:43Z</dcterms:modified>
</cp:coreProperties>
</file>